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17F8-32BA-C049-9970-9002F069122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3448-FF37-684E-BFDE-26E61E3C88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17F8-32BA-C049-9970-9002F069122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3448-FF37-684E-BFDE-26E61E3C8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17F8-32BA-C049-9970-9002F069122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3448-FF37-684E-BFDE-26E61E3C8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17F8-32BA-C049-9970-9002F069122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3448-FF37-684E-BFDE-26E61E3C88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17F8-32BA-C049-9970-9002F069122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3448-FF37-684E-BFDE-26E61E3C8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17F8-32BA-C049-9970-9002F0691225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3448-FF37-684E-BFDE-26E61E3C88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17F8-32BA-C049-9970-9002F0691225}" type="datetimeFigureOut">
              <a:rPr lang="en-US" smtClean="0"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3448-FF37-684E-BFDE-26E61E3C88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17F8-32BA-C049-9970-9002F0691225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3448-FF37-684E-BFDE-26E61E3C8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17F8-32BA-C049-9970-9002F0691225}" type="datetimeFigureOut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3448-FF37-684E-BFDE-26E61E3C8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17F8-32BA-C049-9970-9002F0691225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3448-FF37-684E-BFDE-26E61E3C8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17F8-32BA-C049-9970-9002F0691225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3448-FF37-684E-BFDE-26E61E3C88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5A17F8-32BA-C049-9970-9002F069122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E53448-FF37-684E-BFDE-26E61E3C88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30300"/>
          </a:xfrm>
        </p:spPr>
        <p:txBody>
          <a:bodyPr/>
          <a:lstStyle/>
          <a:p>
            <a:r>
              <a:rPr lang="en-US" dirty="0" smtClean="0"/>
              <a:t>Which flower do you like?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167" y="3132290"/>
            <a:ext cx="8509000" cy="1793167"/>
          </a:xfrm>
        </p:spPr>
        <p:txBody>
          <a:bodyPr/>
          <a:lstStyle/>
          <a:p>
            <a:r>
              <a:rPr lang="en-US" sz="4000" dirty="0" err="1" smtClean="0"/>
              <a:t>Naliaq</a:t>
            </a:r>
            <a:r>
              <a:rPr lang="en-US" sz="4000" dirty="0"/>
              <a:t> </a:t>
            </a:r>
            <a:r>
              <a:rPr lang="en-US" sz="4000" dirty="0" err="1" smtClean="0"/>
              <a:t>pingakan</a:t>
            </a:r>
            <a:r>
              <a:rPr lang="en-US" sz="4000" dirty="0" smtClean="0"/>
              <a:t> </a:t>
            </a:r>
            <a:r>
              <a:rPr lang="en-US" sz="4000" smtClean="0"/>
              <a:t>suit’kaaq?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314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-2.jpe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990" r="-189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9751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67" y="1204384"/>
            <a:ext cx="5215466" cy="325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6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1068916"/>
            <a:ext cx="5096934" cy="424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2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250" y="433917"/>
            <a:ext cx="5196416" cy="519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72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733" y="455084"/>
            <a:ext cx="651510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6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349" y="969432"/>
            <a:ext cx="5983817" cy="448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206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832" y="1621367"/>
            <a:ext cx="5684761" cy="318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01490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32</TotalTime>
  <Words>10</Words>
  <Application>Microsoft Macintosh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Naliaq pingakan suit’kaaq?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Kodiak Island Borough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Naliaq pingakan suit’kaat?</dc:title>
  <dc:creator>Peggy Azuyak</dc:creator>
  <cp:lastModifiedBy>Peggy Azuyak</cp:lastModifiedBy>
  <cp:revision>3</cp:revision>
  <dcterms:created xsi:type="dcterms:W3CDTF">2014-02-12T00:27:52Z</dcterms:created>
  <dcterms:modified xsi:type="dcterms:W3CDTF">2014-04-08T03:28:21Z</dcterms:modified>
</cp:coreProperties>
</file>